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904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09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619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0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04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7675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8300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4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5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407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10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6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Bot Sensing Simulator: </a:t>
            </a:r>
            <a:r>
              <a:rPr lang="en-US" dirty="0" err="1" smtClean="0"/>
              <a:t>Raspbian</a:t>
            </a:r>
            <a:r>
              <a:rPr lang="en-US" dirty="0" smtClean="0"/>
              <a:t> OS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Foster and Vahe Ohanian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02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Demonstration</a:t>
            </a:r>
            <a:endParaRPr lang="en-US" dirty="0"/>
          </a:p>
        </p:txBody>
      </p:sp>
      <p:pic>
        <p:nvPicPr>
          <p:cNvPr id="4" name="20171213_081327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0343" y="1874617"/>
            <a:ext cx="7731314" cy="4348756"/>
          </a:xfrm>
        </p:spPr>
      </p:pic>
    </p:spTree>
    <p:extLst>
      <p:ext uri="{BB962C8B-B14F-4D97-AF65-F5344CB8AC3E}">
        <p14:creationId xmlns:p14="http://schemas.microsoft.com/office/powerpoint/2010/main" val="109570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Cases and Results – Priority Levels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8082713"/>
              </p:ext>
            </p:extLst>
          </p:nvPr>
        </p:nvGraphicFramePr>
        <p:xfrm>
          <a:off x="1255350" y="1942215"/>
          <a:ext cx="9681300" cy="40191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6836"/>
                <a:gridCol w="1139046"/>
                <a:gridCol w="1139046"/>
                <a:gridCol w="1139046"/>
                <a:gridCol w="1139046"/>
                <a:gridCol w="630565"/>
                <a:gridCol w="731313"/>
                <a:gridCol w="663752"/>
                <a:gridCol w="891325"/>
                <a:gridCol w="891325"/>
              </a:tblGrid>
              <a:tr h="3122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9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Task Names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113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Priority Settings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Forward Movement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Backward Movement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Right Movement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Left Movement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Bot Stop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Get Temp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Get Hum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Display Temp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Display Hum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390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Priority Test 1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3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4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7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5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6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2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3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>
                          <a:effectLst/>
                        </a:rPr>
                        <a:t>1</a:t>
                      </a:r>
                      <a:endParaRPr lang="en-US" sz="12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dirty="0">
                          <a:effectLst/>
                        </a:rPr>
                        <a:t>1</a:t>
                      </a:r>
                      <a:endParaRPr lang="en-US" sz="12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390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Priority Test 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390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Priority Test 3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4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5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3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6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7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3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2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390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Priority Test 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390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Priority Test 5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7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6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5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4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3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2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3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79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9992675"/>
              </p:ext>
            </p:extLst>
          </p:nvPr>
        </p:nvGraphicFramePr>
        <p:xfrm>
          <a:off x="4494913" y="393811"/>
          <a:ext cx="7100779" cy="60703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8912"/>
                <a:gridCol w="1958600"/>
                <a:gridCol w="1212068"/>
                <a:gridCol w="909812"/>
                <a:gridCol w="831589"/>
                <a:gridCol w="1089798"/>
              </a:tblGrid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Task Number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Delivery Date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Met?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Completed By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Submit project proposal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September 25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Joint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Obtain hardware/software components (shipping)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October 1</a:t>
                      </a:r>
                      <a:r>
                        <a:rPr lang="en-US" sz="1000" baseline="30000">
                          <a:effectLst/>
                        </a:rPr>
                        <a:t>st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Vahe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4349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Assemble bot components and research necessary hardware components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October 11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4349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Set-up Raspberry Pi 3 Model B, configure/install Raspbian OS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October 11</a:t>
                      </a:r>
                      <a:r>
                        <a:rPr lang="en-US" sz="1000" baseline="30000" dirty="0">
                          <a:effectLst/>
                        </a:rPr>
                        <a:t>th</a:t>
                      </a:r>
                      <a:r>
                        <a:rPr lang="en-US" sz="1000" dirty="0">
                          <a:effectLst/>
                        </a:rPr>
                        <a:t>, 2017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Raspberry Pi Sense Hat implementation/interfacing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October 16</a:t>
                      </a:r>
                      <a:r>
                        <a:rPr lang="en-US" sz="1000" baseline="30000" dirty="0">
                          <a:effectLst/>
                        </a:rPr>
                        <a:t>th</a:t>
                      </a:r>
                      <a:r>
                        <a:rPr lang="en-US" sz="1000" dirty="0">
                          <a:effectLst/>
                        </a:rPr>
                        <a:t>, 2017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Vahe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Implement sensing module (ex. light sensitivity)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October 18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Yes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Vahe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8699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Start research and modification of Raspbian OS, look at scheduling and task management as it relates to our system, implement simple bot movement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October 25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Yes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2899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Prepare progress report and sample demo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October 30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Yes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Joint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4349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Implement remaining sensor modules (ex. gyroscope, temperature, etc.)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November 13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79095" algn="ctr"/>
                          <a:tab pos="725170" algn="l"/>
                        </a:tabLst>
                      </a:pPr>
                      <a:r>
                        <a:rPr lang="en-US" sz="1000">
                          <a:effectLst/>
                        </a:rPr>
                        <a:t>Dan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379095" algn="ctr"/>
                          <a:tab pos="725170" algn="l"/>
                        </a:tabLs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7249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9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Modify Raspbian OS for maximum optimization of our project and confirm working bot sensing system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November 29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Vahe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Priority levels implemented in project code (OS settings not modified)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4349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Test using practical mock environments and collect data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December 6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Joint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-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  <a:tr h="5799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Prepare final report and presentation, demo working system with at least 2 unique sensors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December 11</a:t>
                      </a:r>
                      <a:r>
                        <a:rPr lang="en-US" sz="1000" baseline="30000">
                          <a:effectLst/>
                        </a:rPr>
                        <a:t>th</a:t>
                      </a:r>
                      <a:r>
                        <a:rPr lang="en-US" sz="1000">
                          <a:effectLst/>
                        </a:rPr>
                        <a:t>, 2017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Joint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-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4987" marR="74987" marT="0" marB="0"/>
                </a:tc>
              </a:tr>
            </a:tbl>
          </a:graphicData>
        </a:graphic>
      </p:graphicFrame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Temperature and humidity used for sensing.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Python scheduler used for task optimization.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22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9526" b="14488"/>
          <a:stretch/>
        </p:blipFill>
        <p:spPr>
          <a:xfrm rot="16200000">
            <a:off x="4396559" y="1640469"/>
            <a:ext cx="3398883" cy="459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830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173</TotalTime>
  <Words>359</Words>
  <Application>Microsoft Office PowerPoint</Application>
  <PresentationFormat>Widescreen</PresentationFormat>
  <Paragraphs>148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Retrospect</vt:lpstr>
      <vt:lpstr>Bot Sensing Simulator: Raspbian OS</vt:lpstr>
      <vt:lpstr>Video Demonstration</vt:lpstr>
      <vt:lpstr>Test Cases and Results – Priority Levels</vt:lpstr>
      <vt:lpstr>Milestones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Bot Sensing Simulator: Raspbian OS</dc:title>
  <dc:creator>Dan Foster</dc:creator>
  <cp:lastModifiedBy>Dan Foster</cp:lastModifiedBy>
  <cp:revision>9</cp:revision>
  <dcterms:created xsi:type="dcterms:W3CDTF">2017-12-10T23:42:08Z</dcterms:created>
  <dcterms:modified xsi:type="dcterms:W3CDTF">2017-12-13T20:28:57Z</dcterms:modified>
</cp:coreProperties>
</file>

<file path=docProps/thumbnail.jpeg>
</file>